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7F6D-D181-4F01-AAFF-4A67521B4FAB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AA17-594A-40B0-84B5-862677867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67F6D-D181-4F01-AAFF-4A67521B4FAB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AAA17-594A-40B0-84B5-862677867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69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600" b="1" smtClean="0"/>
              <a:t>Sinusoidal</a:t>
            </a:r>
            <a:br>
              <a:rPr lang="en-US" sz="4600" b="1" smtClean="0"/>
            </a:br>
            <a:r>
              <a:rPr lang="en-US" sz="4600" b="1" smtClean="0"/>
              <a:t>Steady-State Analysis</a:t>
            </a:r>
            <a:br>
              <a:rPr lang="en-US" sz="4600" b="1" smtClean="0"/>
            </a:br>
            <a:r>
              <a:rPr lang="en-US" sz="4600" b="1" smtClean="0"/>
              <a:t/>
            </a:r>
            <a:br>
              <a:rPr lang="en-US" sz="4600" b="1" smtClean="0"/>
            </a:br>
            <a:endParaRPr lang="en-US" sz="60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6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8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3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4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0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4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smtClean="0">
                <a:latin typeface="Times New Roman" pitchFamily="18" charset="0"/>
              </a:rPr>
              <a:t>Outline</a:t>
            </a:r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59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6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92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6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78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7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1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9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30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0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83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8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3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8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9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30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3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52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59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7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40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77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71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4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8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2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1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On-screen Show (4:3)</PresentationFormat>
  <Paragraphs>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Sinusoidal Steady-State Analysis 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Sinusoidal Steady-State Analysis  </dc:title>
  <dc:creator>LV</dc:creator>
  <cp:lastModifiedBy>LV</cp:lastModifiedBy>
  <cp:revision>1</cp:revision>
  <dcterms:created xsi:type="dcterms:W3CDTF">2020-09-01T03:10:52Z</dcterms:created>
  <dcterms:modified xsi:type="dcterms:W3CDTF">2020-09-01T03:10:52Z</dcterms:modified>
</cp:coreProperties>
</file>